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80" r:id="rId22"/>
    <p:sldId id="279" r:id="rId23"/>
    <p:sldId id="281" r:id="rId24"/>
    <p:sldId id="282" r:id="rId25"/>
  </p:sldIdLst>
  <p:sldSz cx="12192000" cy="6858000"/>
  <p:notesSz cx="6808788" cy="9929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5AC12-A7AE-4151-8BDA-0BF87AE0C4C3}" v="5" dt="2024-11-19T11:32:44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60"/>
  </p:normalViewPr>
  <p:slideViewPr>
    <p:cSldViewPr snapToGrid="0">
      <p:cViewPr>
        <p:scale>
          <a:sx n="96" d="100"/>
          <a:sy n="96" d="100"/>
        </p:scale>
        <p:origin x="115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5E71-E403-760E-352F-78E7E8ACC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FE003-85AF-5CAE-D752-4458C965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C625B-C375-931C-B6D3-7741DE78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4871-EADD-3227-EFB9-52D50F5F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1B923-132B-5823-9360-435682DF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638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FDBE-D056-21D8-B0E8-4F3308B6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2794E-2729-04C2-A7A5-4724464F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8F0D9-9075-192A-32F9-D24671FC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83C94-6E0F-6C4C-DA8B-91F66C47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DF418-3A9E-3870-1442-7479EFF2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17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7F217-9D3B-60C8-D0FB-45EEA206A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1D082-F19C-9548-6DC0-499F25D8C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EA699-A5F1-B480-3577-B00DCD32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A6A8-57C9-208E-75F5-0F580ADD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640FB-7F21-EF0B-08E8-F8E36853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30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D829-878F-FC5C-36A9-F43BBF7F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A32F-0B9E-66BB-4B68-4E0CE9210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0A11F-C1DD-9306-30F9-F0F23443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12D9-E369-BDFE-503F-D543ECBA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8E83-33C9-2CC0-8665-A45E4A6F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79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E87C-BFC5-12C4-15D9-D562C303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D06B7-0B55-343E-EC60-9A11AE10D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822E6-E930-496D-580E-A29A91E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F198E-14C7-C9C7-7CD4-AD7329B7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93BF-074E-580A-1871-D4DAF873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79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59B5-9780-5910-869C-C560C767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FC82C-C248-6C99-BF83-D53D245BB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F4E2F-EDE4-29B7-F964-476A321E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7AD28-9D0D-AF84-C6F6-4AA8F8DA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8AD4-5913-CB3A-3760-CFB91213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CE44B-18E4-795B-9E0B-9D29B79F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05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4684-2461-007A-02D9-D73CF094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1AC1F-F2A9-63FB-38B3-9DAE1D8D0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8C5E7-D41D-9A03-9328-803C55C3E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5A8D9-E925-3F31-47D9-CA9CCDEBE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11CE2-90D5-4319-2C6D-D55D0CF8A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BC315-1C21-ED0F-782F-D5DE24C1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A24CF-7F4A-9EA1-1AE8-CAAD6040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D39A7-4961-9325-69E7-FF99C528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0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FF79-AD50-10A0-2836-FC187CAE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FF3C0-8709-8B9D-9970-5E3B57C0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1C4D4-01E3-136C-CE75-61151911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4244D-6965-C717-A737-68F585C6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59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5C34F-D85E-4750-282F-2486D44E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14459-9537-C1E1-A680-C049EBB6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177D-E74B-C8CE-2726-1FD17756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48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1263-E0D2-AC0A-C64B-36171DE3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C681-56DF-FCF2-F416-CE39207E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8E456-6183-C2B4-B9BD-955B02AF2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3AEAF-B0AC-A01A-1E6E-EE53FDA0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8FCB6-4F35-90B1-2431-AB8706D6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7217E-9D93-E5BC-656E-3E501E1E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7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80A6-061B-18AA-C4C6-FA378755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C2B78B-34C7-CC7E-50A4-1A5C60D5A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9D79B-F1E7-3C57-1286-A27B689FE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EEBC6-8873-5CAE-13BC-227C69AE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40E1-4377-6F28-8AC7-BD287CD4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CBD29-5B84-5EF2-00A8-81A5920C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14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548EE-06D6-D223-8B36-AB7430C8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4B9D4-586B-FB9A-D9A2-8B53158CA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5712B-30F5-0B24-DB4E-60F90E609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3EBE9A-2F1F-440B-B932-79D40A6B7618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EAB1C-F0FC-189C-71AA-BF2E9E2EA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85EE1-B198-CBAC-B59D-2E1E67CCB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9A314F-DC30-46A2-8053-5D83FBF92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634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grnet.g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D47483-7CF3-B02B-4D38-5818AAF68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46" y="2916504"/>
            <a:ext cx="4762913" cy="1943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94E78-6FAE-BEA9-7E71-E0BFBB54FD03}"/>
              </a:ext>
            </a:extLst>
          </p:cNvPr>
          <p:cNvSpPr txBox="1"/>
          <p:nvPr/>
        </p:nvSpPr>
        <p:spPr>
          <a:xfrm>
            <a:off x="918408" y="1503259"/>
            <a:ext cx="103551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/>
              <a:t>Σύστημα Κεντρικής Υποστήριξης της Πρακτικής </a:t>
            </a:r>
            <a:endParaRPr lang="en-US" sz="3200" b="1" dirty="0"/>
          </a:p>
          <a:p>
            <a:pPr algn="ctr"/>
            <a:r>
              <a:rPr lang="el-GR" sz="3200" b="1" dirty="0"/>
              <a:t>Άσκησης Φοιτητών ΑΕΙ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F1EFD-B3CB-4FD3-ED22-FD54AFB5856A}"/>
              </a:ext>
            </a:extLst>
          </p:cNvPr>
          <p:cNvSpPr txBox="1"/>
          <p:nvPr/>
        </p:nvSpPr>
        <p:spPr>
          <a:xfrm>
            <a:off x="1034713" y="5318910"/>
            <a:ext cx="1035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Οδηγός Εγγραφής Φορέων Υποδοχής Πρακτικής Άσκησης </a:t>
            </a:r>
          </a:p>
        </p:txBody>
      </p:sp>
    </p:spTree>
    <p:extLst>
      <p:ext uri="{BB962C8B-B14F-4D97-AF65-F5344CB8AC3E}">
        <p14:creationId xmlns:p14="http://schemas.microsoft.com/office/powerpoint/2010/main" val="10852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AF4A6-537E-06C5-8C0F-1A35C35D8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6F1F-F8AD-7F0C-2131-A71547B8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2</a:t>
            </a:r>
            <a:r>
              <a:rPr lang="en-US" b="1" dirty="0"/>
              <a:t>. </a:t>
            </a:r>
            <a:r>
              <a:rPr lang="el-GR" b="1" dirty="0"/>
              <a:t>Δημιουργία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8FC59-93A6-2313-6B9D-F4084585ED87}"/>
              </a:ext>
            </a:extLst>
          </p:cNvPr>
          <p:cNvSpPr txBox="1"/>
          <p:nvPr/>
        </p:nvSpPr>
        <p:spPr>
          <a:xfrm>
            <a:off x="838200" y="1213087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>
                <a:solidFill>
                  <a:srgbClr val="FF0000"/>
                </a:solidFill>
              </a:rPr>
              <a:t>Προαιρετικά: </a:t>
            </a:r>
            <a:r>
              <a:rPr lang="el-GR" sz="2400" b="1" dirty="0"/>
              <a:t>Επισυνάψτε το Λογότυπο του Φορέα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9CC25-BB57-EC35-E71F-F19017C2B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1" y="3002243"/>
            <a:ext cx="1197205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2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6B951-7381-F0F9-F844-AC0E89EDB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881B-4426-B656-B0CD-9E9DB7CA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2</a:t>
            </a:r>
            <a:r>
              <a:rPr lang="en-US" b="1" dirty="0"/>
              <a:t>. </a:t>
            </a:r>
            <a:r>
              <a:rPr lang="el-GR" b="1" dirty="0"/>
              <a:t>Δημιουργία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728C6-7F9B-90B1-1EF7-1E0BE5722777}"/>
              </a:ext>
            </a:extLst>
          </p:cNvPr>
          <p:cNvSpPr txBox="1"/>
          <p:nvPr/>
        </p:nvSpPr>
        <p:spPr>
          <a:xfrm>
            <a:off x="838200" y="1480220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Αφού συμπληρώσετε τα στοιχεία, θα πρέπει να </a:t>
            </a:r>
            <a:r>
              <a:rPr lang="el-GR" sz="2400" b="1"/>
              <a:t>αποδεχτείτε τους  </a:t>
            </a:r>
            <a:r>
              <a:rPr lang="el-GR" sz="2400" b="1" dirty="0"/>
              <a:t>Όρους Συμμετοχής ώστε να προχωρήσετε στη «Δημιουργία Λογαριασμού»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199E9-CFDA-FDB1-1DE9-C72DA098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22" y="3359599"/>
            <a:ext cx="11339356" cy="16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705A2-78C5-6105-0AEF-19718C6E4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9BA4-2931-EC87-6199-FA4BA0AB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2</a:t>
            </a:r>
            <a:r>
              <a:rPr lang="en-US" b="1" dirty="0"/>
              <a:t>. </a:t>
            </a:r>
            <a:r>
              <a:rPr lang="el-GR" b="1" dirty="0"/>
              <a:t>Δημιουργία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B6089-3076-A2E5-D5A8-1409C1AB2856}"/>
              </a:ext>
            </a:extLst>
          </p:cNvPr>
          <p:cNvSpPr txBox="1"/>
          <p:nvPr/>
        </p:nvSpPr>
        <p:spPr>
          <a:xfrm>
            <a:off x="838200" y="1271673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Πατώντας το κουμπί «Δημιουργία Λογαριασμού» θα εμφανιστεί το</a:t>
            </a:r>
            <a:r>
              <a:rPr lang="en-US" sz="2400" b="1" dirty="0"/>
              <a:t> </a:t>
            </a:r>
            <a:r>
              <a:rPr lang="el-GR" sz="2400" b="1" dirty="0"/>
              <a:t>παρακάτω παράθυρο το οποίο σας ενημερώνει για την ολοκλήρωση της εγγραφή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12B74-4011-9D9D-129E-4DF9ED7BC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66" y="2853374"/>
            <a:ext cx="9457068" cy="26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9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5D4D2-A242-2B2D-8538-A813F3A95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BE0F-06DD-1633-5106-54205119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3</a:t>
            </a:r>
            <a:r>
              <a:rPr lang="en-US" b="1" dirty="0"/>
              <a:t>. </a:t>
            </a:r>
            <a:r>
              <a:rPr lang="el-GR" b="1" dirty="0"/>
              <a:t>Ενεργοποίηση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49E67-C38C-94F5-0384-850420C92417}"/>
              </a:ext>
            </a:extLst>
          </p:cNvPr>
          <p:cNvSpPr txBox="1"/>
          <p:nvPr/>
        </p:nvSpPr>
        <p:spPr>
          <a:xfrm>
            <a:off x="838200" y="1271673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Αφού συμπληρώσετε και υποβάλετε τη φόρμα («Δημιουργία Λογαριασμού»), θα λάβετε στο email σας ένα μήνυμα το οποίο θα περιέχει έναν σύνδεσμο. Επιλέγοντας τον σύνδεσμο αυτό θα ενεργοποιηθεί ο λογαριασμός σας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15D25-AFD6-A960-065F-1208862A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43" y="2434923"/>
            <a:ext cx="7452333" cy="40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687F1-C14D-F143-77A1-227203BD2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538B-804B-931A-66E9-0952C2D1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3</a:t>
            </a:r>
            <a:r>
              <a:rPr lang="en-US" b="1" dirty="0"/>
              <a:t>. </a:t>
            </a:r>
            <a:r>
              <a:rPr lang="el-GR" b="1" dirty="0"/>
              <a:t>Ενεργοποίηση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A3E41-2608-0247-E526-20DAC6011504}"/>
              </a:ext>
            </a:extLst>
          </p:cNvPr>
          <p:cNvSpPr txBox="1"/>
          <p:nvPr/>
        </p:nvSpPr>
        <p:spPr>
          <a:xfrm>
            <a:off x="838200" y="180426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Για να συνδεθείτε στο σύστημα, επιλέγετε τον σύνδεσμο στο </a:t>
            </a:r>
            <a:r>
              <a:rPr lang="en-US" sz="2000" b="1" dirty="0"/>
              <a:t>email </a:t>
            </a:r>
            <a:r>
              <a:rPr lang="el-GR" sz="2000" b="1" dirty="0"/>
              <a:t>και μεταφέρεστε στη σελίδα που εμφανίζεται, στη συνέχεια επιλέγετε «εδώ» για να συνδεθείτε.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63C79-0B6A-CD76-4F8C-933077D9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54" y="2909775"/>
            <a:ext cx="11233891" cy="22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510CF-216A-DACB-F040-47430B01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6EC4-9291-80ED-0933-8436D6B6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4</a:t>
            </a:r>
            <a:r>
              <a:rPr lang="en-US" b="1" dirty="0"/>
              <a:t>. </a:t>
            </a:r>
            <a:r>
              <a:rPr lang="el-GR" b="1" dirty="0"/>
              <a:t>Πιστοποίηση Λογαριασμού μέσω </a:t>
            </a:r>
            <a:r>
              <a:rPr lang="en-US" b="1" dirty="0" err="1"/>
              <a:t>taxisnet</a:t>
            </a:r>
            <a:endParaRPr lang="el-G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419C4-06D0-7F50-4107-2A9FA9752CE4}"/>
              </a:ext>
            </a:extLst>
          </p:cNvPr>
          <p:cNvSpPr txBox="1"/>
          <p:nvPr/>
        </p:nvSpPr>
        <p:spPr>
          <a:xfrm>
            <a:off x="727910" y="1188707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Αφού συνδεθείτε μπορείτε να πιστοποιήσετε το λογαριασμό σας κάνοντας </a:t>
            </a:r>
            <a:r>
              <a:rPr lang="el-GR" sz="2000" b="1" dirty="0" err="1"/>
              <a:t>Login</a:t>
            </a:r>
            <a:r>
              <a:rPr lang="el-GR" sz="2000" b="1" dirty="0"/>
              <a:t> με τα διαπιστευτήρια που διαθέτετε στο </a:t>
            </a:r>
            <a:r>
              <a:rPr lang="el-GR" sz="2000" b="1" dirty="0" err="1"/>
              <a:t>taxisnet</a:t>
            </a:r>
            <a:r>
              <a:rPr lang="el-GR" sz="2000" b="1" dirty="0"/>
              <a:t>, οπότε το Πληροφοριακό Σύστημα ΑΤΛΑΣ θα σας πιστοποιήσει με τα στοιχεία που έχει καταχωρισμένα για εσάς η ΑΑΔΕ</a:t>
            </a:r>
            <a:r>
              <a:rPr lang="en-US" sz="2000" b="1" dirty="0"/>
              <a:t>.</a:t>
            </a:r>
            <a:endParaRPr lang="el-GR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ED449-75C9-2D4C-0B40-EA2F02DD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84" y="2772905"/>
            <a:ext cx="11538232" cy="13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2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C19F4-ABD5-726E-EBF1-5EAA8908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5148-1CEB-07F6-5DDD-1E5B1AAC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4</a:t>
            </a:r>
            <a:r>
              <a:rPr lang="en-US" b="1" dirty="0"/>
              <a:t>. </a:t>
            </a:r>
            <a:r>
              <a:rPr lang="el-GR" b="1" dirty="0"/>
              <a:t>Πιστοποίηση Λογαριασμού μέσω </a:t>
            </a:r>
            <a:r>
              <a:rPr lang="en-US" b="1" dirty="0" err="1"/>
              <a:t>taxisnet</a:t>
            </a:r>
            <a:endParaRPr lang="el-G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657F4-D09A-1BFE-FDA0-D165664FADE7}"/>
              </a:ext>
            </a:extLst>
          </p:cNvPr>
          <p:cNvSpPr txBox="1"/>
          <p:nvPr/>
        </p:nvSpPr>
        <p:spPr>
          <a:xfrm>
            <a:off x="727910" y="1188707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Επιλέγετε </a:t>
            </a:r>
            <a:r>
              <a:rPr lang="el-GR" sz="2000" b="1" dirty="0" err="1"/>
              <a:t>login</a:t>
            </a:r>
            <a:r>
              <a:rPr lang="el-GR" sz="2000" b="1" dirty="0"/>
              <a:t> με τους κωδικούς </a:t>
            </a:r>
            <a:r>
              <a:rPr lang="en-US" sz="2000" b="1" dirty="0" err="1"/>
              <a:t>taxisnet</a:t>
            </a:r>
            <a:r>
              <a:rPr lang="en-US" sz="2000" b="1" dirty="0"/>
              <a:t> </a:t>
            </a:r>
            <a:r>
              <a:rPr lang="el-GR" sz="2000" b="1" dirty="0"/>
              <a:t>που έχετε και ανακατευθύνεστε στη σελίδα του </a:t>
            </a:r>
            <a:r>
              <a:rPr lang="el-GR" sz="2000" b="1" dirty="0" err="1"/>
              <a:t>TaxisNet</a:t>
            </a:r>
            <a:r>
              <a:rPr lang="el-GR" sz="2000" b="1" dirty="0"/>
              <a:t> όπου εισάγετε το όνομα χρήστη και τον κωδικό πρόσβασης</a:t>
            </a:r>
            <a:r>
              <a:rPr lang="en-US" sz="2000" b="1" dirty="0"/>
              <a:t>.</a:t>
            </a:r>
            <a:endParaRPr lang="el-GR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C1A51-1FB0-52E7-2642-4407F1BA7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95" y="1986444"/>
            <a:ext cx="5105842" cy="2248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FAA350-BD92-21F3-687C-646C7A7CA153}"/>
              </a:ext>
            </a:extLst>
          </p:cNvPr>
          <p:cNvSpPr txBox="1"/>
          <p:nvPr/>
        </p:nvSpPr>
        <p:spPr>
          <a:xfrm>
            <a:off x="838200" y="4961408"/>
            <a:ext cx="10405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algn="just">
              <a:defRPr sz="2000" b="1"/>
            </a:lvl1pPr>
          </a:lstStyle>
          <a:p>
            <a:r>
              <a:rPr lang="el-GR" dirty="0"/>
              <a:t>Αφού πατήσετε σύνδεση επιλέγετε «Συνέχεια» και «Αποστολή», ώστε να αποσταλούν τα καταχωρισμένα στοιχεία του Φορέα σας από την ΑΑΔΕ στο Πληροφοριακό Σύστημα του ΑΤΛΑ. </a:t>
            </a:r>
          </a:p>
        </p:txBody>
      </p:sp>
    </p:spTree>
    <p:extLst>
      <p:ext uri="{BB962C8B-B14F-4D97-AF65-F5344CB8AC3E}">
        <p14:creationId xmlns:p14="http://schemas.microsoft.com/office/powerpoint/2010/main" val="313533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D3CC6-E05E-F717-1F90-EC959BA4E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F483-CEFB-ED69-60B9-FC76DA48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5. </a:t>
            </a:r>
            <a:r>
              <a:rPr lang="el-GR" b="1" dirty="0"/>
              <a:t>Προσθήκη Θέσης Πρακτικής Άσκησης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4A962-8AE0-675A-8620-BCD19625FF44}"/>
              </a:ext>
            </a:extLst>
          </p:cNvPr>
          <p:cNvSpPr txBox="1"/>
          <p:nvPr/>
        </p:nvSpPr>
        <p:spPr>
          <a:xfrm>
            <a:off x="2986839" y="1190653"/>
            <a:ext cx="62183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Επιλέγετε την καρτέλα Θέσεις πρακτικής άσκησης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F6C0F-D263-4C6E-8358-2AB36D3D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84" y="2082671"/>
            <a:ext cx="9079832" cy="44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7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0E3B1-BDFB-952A-0E9E-ABAFEB17F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8AF5-182B-C680-343F-895616B1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5. </a:t>
            </a:r>
            <a:r>
              <a:rPr lang="el-GR" b="1" dirty="0"/>
              <a:t>Προσθήκη Θέσης Πρακτικής Άσκησης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05A10-944D-5A1E-76F5-1AB37FCF71D4}"/>
              </a:ext>
            </a:extLst>
          </p:cNvPr>
          <p:cNvSpPr txBox="1"/>
          <p:nvPr/>
        </p:nvSpPr>
        <p:spPr>
          <a:xfrm>
            <a:off x="2876549" y="1416644"/>
            <a:ext cx="62183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Επιλέγετε την προσθήκη Θέσης Πρακτικής Άσκησης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B301E-C2C5-FF5D-9061-63EB7D120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8" y="2534652"/>
            <a:ext cx="12067384" cy="32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9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EC9BC-CFCD-F7EC-B788-F5F3389FB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9A3B-0BA8-AB94-0BD9-95BAC3F7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5. </a:t>
            </a:r>
            <a:r>
              <a:rPr lang="el-GR" b="1" dirty="0"/>
              <a:t>Προσθήκη Θέσης Πρακτικής Άσκησης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CF8AF-A383-7D9F-6335-B8C068AFDEAF}"/>
              </a:ext>
            </a:extLst>
          </p:cNvPr>
          <p:cNvSpPr txBox="1"/>
          <p:nvPr/>
        </p:nvSpPr>
        <p:spPr>
          <a:xfrm>
            <a:off x="1015665" y="2539592"/>
            <a:ext cx="41819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Βήμα 1: Συμπληρώνετε την καρτέλα με τα Γενικά στοιχεία θέσης και στη συνέχεια επιλέγετε «Αποθήκευση και Συνέχεια»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01A75-8182-D9D2-434D-1C72B43A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52" y="1760058"/>
            <a:ext cx="5342083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30656-C783-E18F-8FD8-1E88B19B3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1E63-E638-E793-9A0C-13BA0AE7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927"/>
          </a:xfrm>
        </p:spPr>
        <p:txBody>
          <a:bodyPr/>
          <a:lstStyle/>
          <a:p>
            <a:pPr algn="ctr"/>
            <a:r>
              <a:rPr lang="en-US" b="1" dirty="0"/>
              <a:t>1. </a:t>
            </a:r>
            <a:r>
              <a:rPr lang="el-GR" b="1" dirty="0"/>
              <a:t>Είσοδος στην Πλατφόρμα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5C8A3-7AB7-482A-0D9F-B04EB7C4C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68" y="3429000"/>
            <a:ext cx="10515600" cy="2784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60FA3-FD21-9199-42CB-4247DAA4EECB}"/>
              </a:ext>
            </a:extLst>
          </p:cNvPr>
          <p:cNvSpPr txBox="1"/>
          <p:nvPr/>
        </p:nvSpPr>
        <p:spPr>
          <a:xfrm>
            <a:off x="838200" y="2035024"/>
            <a:ext cx="1051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/>
              <a:t>Μεταβείτε στην ιστοσελίδα </a:t>
            </a:r>
            <a:r>
              <a:rPr lang="el-GR" sz="1600" b="1" dirty="0">
                <a:hlinkClick r:id="rId3"/>
              </a:rPr>
              <a:t>https://atlas.grnet.gr</a:t>
            </a:r>
            <a:endParaRPr lang="el-GR" sz="1600" b="1" dirty="0"/>
          </a:p>
          <a:p>
            <a:pPr algn="ctr"/>
            <a:r>
              <a:rPr lang="el-GR" sz="1600" b="1" dirty="0"/>
              <a:t>Επιλέξτε την επιλογή Φορέας Υποδοχής (από Ελλάδα)</a:t>
            </a:r>
          </a:p>
          <a:p>
            <a:pPr algn="ctr"/>
            <a:r>
              <a:rPr lang="el-GR" sz="1600" b="1" dirty="0">
                <a:solidFill>
                  <a:srgbClr val="FF0000"/>
                </a:solidFill>
              </a:rPr>
              <a:t>Αν είστε καινούργιος Χρήστης επιλέγετε την αριστερή στήλη</a:t>
            </a:r>
            <a:r>
              <a:rPr lang="el-GR" sz="1600" b="1" dirty="0"/>
              <a:t>/</a:t>
            </a:r>
            <a:r>
              <a:rPr lang="el-GR" sz="1600" b="1" dirty="0">
                <a:solidFill>
                  <a:srgbClr val="00B050"/>
                </a:solidFill>
              </a:rPr>
              <a:t>Αν είστε ήδη χρήστης επιλέγετε την δεξιά στήλη και συνεχίζεται στην διαφάνεια Προσθήκη Θέσης </a:t>
            </a:r>
            <a:endParaRPr lang="el-G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18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B9F16-6CC4-9A04-4807-078DA3FD3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5F9F-E283-E741-224B-4AB2A70B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5. </a:t>
            </a:r>
            <a:r>
              <a:rPr lang="el-GR" b="1" dirty="0"/>
              <a:t>Προσθήκη Θέσης Πρακτικής Άσκησης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877A8-8F12-2300-6F2E-9EC08253EC94}"/>
              </a:ext>
            </a:extLst>
          </p:cNvPr>
          <p:cNvSpPr txBox="1"/>
          <p:nvPr/>
        </p:nvSpPr>
        <p:spPr>
          <a:xfrm>
            <a:off x="838200" y="1352794"/>
            <a:ext cx="10295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Βήμα 2: Συμπληρώνετε το Αντικείμενο της θέσης επιλέγοντας «Προσθήκη Αντικειμένου </a:t>
            </a:r>
          </a:p>
          <a:p>
            <a:pPr algn="just"/>
            <a:r>
              <a:rPr lang="el-GR" sz="2000" b="1" dirty="0"/>
              <a:t>Θέσης» και εμφανίζεται η λίστα με τα διαθέσιμα αντικείμενα, στη συνέχεια επιλέγετε «Αποθήκευση και Συνέχεια»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8BC97-85B5-9853-FB4A-CC77AC16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4" y="2314619"/>
            <a:ext cx="11050652" cy="42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0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3E77D-630F-442B-4E03-B325C48EB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A837-4C28-0394-1A0B-D889733AB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5. </a:t>
            </a:r>
            <a:r>
              <a:rPr lang="el-GR" b="1" dirty="0"/>
              <a:t>Προσθήκη Θέσης Πρακτικής Άσκησης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FBC20-4694-3886-6D49-C36EA1D1A6CE}"/>
              </a:ext>
            </a:extLst>
          </p:cNvPr>
          <p:cNvSpPr txBox="1"/>
          <p:nvPr/>
        </p:nvSpPr>
        <p:spPr>
          <a:xfrm>
            <a:off x="838200" y="1352794"/>
            <a:ext cx="10295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Βήμα 3: Αφού συμπληρώσετε το Αντικείμενο της θέσης ( ένα ή περισσότερα) δηλώνεται το τμήμα που πρέπει να εμφανίζεται δηλαδή Τμήμα Διοίκησης Οργανισμών </a:t>
            </a:r>
            <a:r>
              <a:rPr lang="el-GR" sz="2000" b="1" dirty="0" err="1"/>
              <a:t>Μαρκετινγκ</a:t>
            </a:r>
            <a:r>
              <a:rPr lang="el-GR" sz="2000" b="1" dirty="0"/>
              <a:t> και Τουρισμού ΔΙΠΑΕ </a:t>
            </a:r>
            <a:r>
              <a:rPr lang="el-GR" sz="2000" b="1" dirty="0" err="1"/>
              <a:t>αφου</a:t>
            </a:r>
            <a:r>
              <a:rPr lang="el-GR" sz="2000" b="1" dirty="0"/>
              <a:t> πατήσετε το κουμπί «Προσθήκη Τμήματος» (βρίσκεται στην 11</a:t>
            </a:r>
            <a:r>
              <a:rPr lang="el-GR" sz="2000" b="1" baseline="30000" dirty="0"/>
              <a:t>η</a:t>
            </a:r>
            <a:r>
              <a:rPr lang="el-GR" sz="2000" b="1" dirty="0"/>
              <a:t> σελίδα του καταλόγου που θα σας εμφανιστεί) και </a:t>
            </a:r>
            <a:r>
              <a:rPr lang="el-GR" sz="2000" b="1" dirty="0" err="1"/>
              <a:t>αφου</a:t>
            </a:r>
            <a:r>
              <a:rPr lang="el-GR" sz="2000" b="1" dirty="0"/>
              <a:t> το επιλέξετε πατάτε «Αποθήκευση και Συνέχεια»</a:t>
            </a:r>
          </a:p>
        </p:txBody>
      </p:sp>
      <p:pic>
        <p:nvPicPr>
          <p:cNvPr id="3" name="Εικόνα 2" descr="Εικόνα που περιέχει κείμενο, στιγμιότυπο οθόνης, λογισμικό, ιστοσελ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EBCA4627-9588-654C-3499-F88472E6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78" y="2945710"/>
            <a:ext cx="9263269" cy="39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15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3E0D3-562B-44EF-44A5-6C92281C5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2469-C0E7-FADE-D4C1-6A565C7E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5. </a:t>
            </a:r>
            <a:r>
              <a:rPr lang="el-GR" b="1" dirty="0"/>
              <a:t>Προσθήκη Θέσης Πρακτικής Άσκησης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67ABB-A8E1-0AF5-50EE-A2E51CFD2D19}"/>
              </a:ext>
            </a:extLst>
          </p:cNvPr>
          <p:cNvSpPr txBox="1"/>
          <p:nvPr/>
        </p:nvSpPr>
        <p:spPr>
          <a:xfrm>
            <a:off x="838200" y="1352794"/>
            <a:ext cx="10295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Βήμα 4: Εμφανίζονται συγκεντρωτικά όλα τα στοιχεία, ελέγχετε και όταν βεβαιωθείτε ότι όλα τα στοιχεία είναι σωστά επιλέγετε , στη συνέχεια επιλέγετε «Αποθήκευση Θέσης»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BF673-FF07-E10D-ABBD-050DE4DAF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626" y="2281113"/>
            <a:ext cx="4508235" cy="44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6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2B421-49EC-0F9F-9650-4FE4578A5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E583-33DE-9069-0F84-F420CA7D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5. </a:t>
            </a:r>
            <a:r>
              <a:rPr lang="el-GR" b="1" dirty="0"/>
              <a:t>Προσθήκη Θέσης Πρακτικής Άσκησης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DA1E9-9679-D583-4353-1C0AA21308C7}"/>
              </a:ext>
            </a:extLst>
          </p:cNvPr>
          <p:cNvSpPr txBox="1"/>
          <p:nvPr/>
        </p:nvSpPr>
        <p:spPr>
          <a:xfrm>
            <a:off x="838200" y="1352794"/>
            <a:ext cx="10295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Βήμα 5: Εφόσον την αποθηκεύσετε θα σας εμφανιστεί η παρακάτω οθόνη </a:t>
            </a:r>
            <a:r>
              <a:rPr lang="el-GR" sz="2000" b="1" dirty="0" err="1"/>
              <a:t>οπου</a:t>
            </a:r>
            <a:r>
              <a:rPr lang="el-GR" sz="2000" b="1" dirty="0"/>
              <a:t>  θα φαίνεται η θέση ως ακολούθως και θα πρέπει να κάνετε κλικ </a:t>
            </a:r>
            <a:r>
              <a:rPr lang="el-GR" sz="2000" b="1" dirty="0" err="1"/>
              <a:t>εκει</a:t>
            </a:r>
            <a:r>
              <a:rPr lang="el-GR" sz="2000" b="1" dirty="0"/>
              <a:t> που δείχνει το βέλος για να δημοσιευτεί :</a:t>
            </a:r>
          </a:p>
        </p:txBody>
      </p:sp>
      <p:pic>
        <p:nvPicPr>
          <p:cNvPr id="3" name="Εικόνα 2" descr="Εικόνα που περιέχει κείμενο, αριθμός, γραμματοσειρά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5BA0E1B6-AABB-EECC-70EC-D77832E1F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09" y="2277993"/>
            <a:ext cx="9014791" cy="3422098"/>
          </a:xfrm>
          <a:prstGeom prst="rect">
            <a:avLst/>
          </a:prstGeom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7F0E259B-93A7-36A6-8148-2940011C9249}"/>
              </a:ext>
            </a:extLst>
          </p:cNvPr>
          <p:cNvCxnSpPr/>
          <p:nvPr/>
        </p:nvCxnSpPr>
        <p:spPr>
          <a:xfrm flipH="1">
            <a:off x="7056783" y="5009322"/>
            <a:ext cx="2136913" cy="1381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27C3C1-7BB7-E3A1-07D7-37B4C2F353C1}"/>
              </a:ext>
            </a:extLst>
          </p:cNvPr>
          <p:cNvSpPr txBox="1"/>
          <p:nvPr/>
        </p:nvSpPr>
        <p:spPr>
          <a:xfrm>
            <a:off x="7056784" y="6142383"/>
            <a:ext cx="133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solidFill>
                  <a:srgbClr val="FF0000"/>
                </a:solidFill>
              </a:rPr>
              <a:t>ΠΑΤΑΤΕ ΚΛΙΚ ΓΙΑ ΝΑ ΓΙΝΕΙ ΚΟΚΚΙΝΟ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97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BAB5-84A9-ECB6-6395-FF565FCB4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49E2-679B-7ECB-2AA0-2995A754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5. </a:t>
            </a:r>
            <a:r>
              <a:rPr lang="el-GR" b="1" dirty="0"/>
              <a:t>Προσθήκη Θέσης Πρακτικής Άσκησης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D101C-E03B-97DD-2A61-97B40CD86B54}"/>
              </a:ext>
            </a:extLst>
          </p:cNvPr>
          <p:cNvSpPr txBox="1"/>
          <p:nvPr/>
        </p:nvSpPr>
        <p:spPr>
          <a:xfrm>
            <a:off x="838200" y="1352794"/>
            <a:ext cx="10295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/>
              <a:t>Βήμα 6: Αφού πατήσετε το κλικ  θα έχετε την παρακάτω εικόνα και </a:t>
            </a:r>
            <a:r>
              <a:rPr lang="el-GR" sz="2000" b="1" dirty="0" err="1"/>
              <a:t>εχει</a:t>
            </a:r>
            <a:r>
              <a:rPr lang="el-GR" sz="2000" b="1" dirty="0"/>
              <a:t> ολοκληρωθεί η διαδικασία</a:t>
            </a:r>
          </a:p>
        </p:txBody>
      </p:sp>
      <p:pic>
        <p:nvPicPr>
          <p:cNvPr id="5" name="Εικόνα 4" descr="Εικόνα που περιέχει κείμενο, αριθμός, γραμματοσειρά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1DAF0650-2E26-D770-ED43-591EE07D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09" y="2280285"/>
            <a:ext cx="8388626" cy="30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0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D52C5-CC4D-9FC3-FAF0-7735F8DD6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9CB2-94F8-B954-D489-50E557AB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2</a:t>
            </a:r>
            <a:r>
              <a:rPr lang="en-US" b="1" dirty="0"/>
              <a:t>. </a:t>
            </a:r>
            <a:r>
              <a:rPr lang="el-GR" b="1" dirty="0"/>
              <a:t>Δημιουργία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45225-401D-A787-2B95-AE186593D8FF}"/>
              </a:ext>
            </a:extLst>
          </p:cNvPr>
          <p:cNvSpPr txBox="1"/>
          <p:nvPr/>
        </p:nvSpPr>
        <p:spPr>
          <a:xfrm>
            <a:off x="451221" y="1690688"/>
            <a:ext cx="11289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Συμπληρώστε τα στοιχεία στη φόρμα:</a:t>
            </a:r>
          </a:p>
          <a:p>
            <a:pPr algn="ctr"/>
            <a:r>
              <a:rPr lang="el-GR" sz="2800" b="1" dirty="0"/>
              <a:t>Εγγραφής Φορέα Υποδοχής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3FCFC-14D7-3644-8294-C0C5AD0BD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22" y="3094492"/>
            <a:ext cx="11289553" cy="2410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52D994-D6FC-8727-62C5-623B8B73AEEF}"/>
              </a:ext>
            </a:extLst>
          </p:cNvPr>
          <p:cNvSpPr txBox="1"/>
          <p:nvPr/>
        </p:nvSpPr>
        <p:spPr>
          <a:xfrm>
            <a:off x="451223" y="57210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Σημείωση: Τα υποχρεωτικά πεδία χαρακτηρίζονται με *</a:t>
            </a:r>
          </a:p>
        </p:txBody>
      </p:sp>
    </p:spTree>
    <p:extLst>
      <p:ext uri="{BB962C8B-B14F-4D97-AF65-F5344CB8AC3E}">
        <p14:creationId xmlns:p14="http://schemas.microsoft.com/office/powerpoint/2010/main" val="195457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43AC8-8631-5AA1-E86A-3F0E4A432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6C4F-4F08-B695-F3AC-ED8EBD15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2</a:t>
            </a:r>
            <a:r>
              <a:rPr lang="en-US" b="1" dirty="0"/>
              <a:t>. </a:t>
            </a:r>
            <a:r>
              <a:rPr lang="el-GR" b="1" dirty="0"/>
              <a:t>Δημιουργία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AC90B8-59ED-DA34-7FDC-F294B340CCF2}"/>
              </a:ext>
            </a:extLst>
          </p:cNvPr>
          <p:cNvSpPr txBox="1"/>
          <p:nvPr/>
        </p:nvSpPr>
        <p:spPr>
          <a:xfrm>
            <a:off x="838200" y="1213087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Συμπληρώστε τα στοιχεία στη φόρμα:</a:t>
            </a:r>
          </a:p>
          <a:p>
            <a:pPr algn="ctr"/>
            <a:r>
              <a:rPr lang="el-GR" sz="2400" b="1" dirty="0"/>
              <a:t>Στοιχεία Φορέα Υποδοχής Πρακτικής Άσκησης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F6CB0-5F78-4176-C36C-4B39F219BB85}"/>
              </a:ext>
            </a:extLst>
          </p:cNvPr>
          <p:cNvSpPr txBox="1"/>
          <p:nvPr/>
        </p:nvSpPr>
        <p:spPr>
          <a:xfrm>
            <a:off x="419139" y="6422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Σημείωση: Τα υποχρεωτικά πεδία χαρακτηρίζονται με *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3A37B5-E172-C111-928B-BDE645CB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49" y="2240634"/>
            <a:ext cx="9518302" cy="39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6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4AB8E-A744-5E0F-D188-CBC2A8D07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2AFF-1069-C9CC-F710-9148A31D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2</a:t>
            </a:r>
            <a:r>
              <a:rPr lang="en-US" b="1" dirty="0"/>
              <a:t>. </a:t>
            </a:r>
            <a:r>
              <a:rPr lang="el-GR" b="1" dirty="0"/>
              <a:t>Δημιουργία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25D5-F370-9F4A-0263-EF66728271AA}"/>
              </a:ext>
            </a:extLst>
          </p:cNvPr>
          <p:cNvSpPr txBox="1"/>
          <p:nvPr/>
        </p:nvSpPr>
        <p:spPr>
          <a:xfrm>
            <a:off x="838200" y="1213087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Συμπληρώστε τα στοιχεία στη φόρμα:</a:t>
            </a:r>
          </a:p>
          <a:p>
            <a:pPr algn="ctr"/>
            <a:r>
              <a:rPr lang="el-GR" sz="2400" b="1" dirty="0"/>
              <a:t>Στοιχεία Διεύθυνσης Έδρας Φορέα Υποδοχής Πρακτικής Άσκησης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68EF7-B318-6589-3E49-0BE571F9B478}"/>
              </a:ext>
            </a:extLst>
          </p:cNvPr>
          <p:cNvSpPr txBox="1"/>
          <p:nvPr/>
        </p:nvSpPr>
        <p:spPr>
          <a:xfrm>
            <a:off x="113781" y="56449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Σημείωση: Τα υποχρεωτικά πεδία χαρακτηρίζονται με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46FA4-8AF8-9A30-CC43-40EC5371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1" y="2794498"/>
            <a:ext cx="11964437" cy="25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2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2F37-1AEB-85C7-4AE0-66618E2FF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3D42-A1DD-E828-EA98-7D0D527D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2</a:t>
            </a:r>
            <a:r>
              <a:rPr lang="en-US" b="1" dirty="0"/>
              <a:t>. </a:t>
            </a:r>
            <a:r>
              <a:rPr lang="el-GR" b="1" dirty="0"/>
              <a:t>Δημιουργία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3C8F0-852D-6959-7452-F58B60D88B1E}"/>
              </a:ext>
            </a:extLst>
          </p:cNvPr>
          <p:cNvSpPr txBox="1"/>
          <p:nvPr/>
        </p:nvSpPr>
        <p:spPr>
          <a:xfrm>
            <a:off x="838200" y="1213087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Συμπληρώστε τα στοιχεία στη φόρμα:</a:t>
            </a:r>
          </a:p>
          <a:p>
            <a:pPr algn="ctr"/>
            <a:r>
              <a:rPr lang="el-GR" sz="2400" b="1" dirty="0"/>
              <a:t>Στοιχεία Νόμιμου Εκπροσώπου του Φορέα Υποδοχής Πρακτικής Άσκησης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FA892-8DB6-1BF0-F43F-002FB5C74232}"/>
              </a:ext>
            </a:extLst>
          </p:cNvPr>
          <p:cNvSpPr txBox="1"/>
          <p:nvPr/>
        </p:nvSpPr>
        <p:spPr>
          <a:xfrm>
            <a:off x="113781" y="56449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Σημείωση: Τα υποχρεωτικά πεδία χαρακτηρίζονται με 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D73EB-B7B0-D2D3-F909-CC7E0D22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1" y="2175574"/>
            <a:ext cx="11949195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C9113-0FAA-FCD1-F91A-D63BDF459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7548-9562-8E68-DBD2-9FF1DF81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2</a:t>
            </a:r>
            <a:r>
              <a:rPr lang="en-US" b="1" dirty="0"/>
              <a:t>. </a:t>
            </a:r>
            <a:r>
              <a:rPr lang="el-GR" b="1" dirty="0"/>
              <a:t>Δημιουργία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F7B2F-AB1C-4144-07B6-5C616172C93D}"/>
              </a:ext>
            </a:extLst>
          </p:cNvPr>
          <p:cNvSpPr txBox="1"/>
          <p:nvPr/>
        </p:nvSpPr>
        <p:spPr>
          <a:xfrm>
            <a:off x="838200" y="1213087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Συμπληρώστε τα στοιχεία στη φόρμα:</a:t>
            </a:r>
          </a:p>
          <a:p>
            <a:pPr algn="ctr"/>
            <a:r>
              <a:rPr lang="el-GR" sz="2400" b="1" dirty="0"/>
              <a:t>Στοιχεία Υπευθύνου του Φορέα για το σύστημα Άτλας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0AC08-9FB0-B0FA-C0E3-10DB092D599F}"/>
              </a:ext>
            </a:extLst>
          </p:cNvPr>
          <p:cNvSpPr txBox="1"/>
          <p:nvPr/>
        </p:nvSpPr>
        <p:spPr>
          <a:xfrm>
            <a:off x="113781" y="56449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Σημείωση: Τα υποχρεωτικά πεδία χαρακτηρίζονται με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D41BF-9E14-5B5A-F3FF-0692A0B71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1" y="2731882"/>
            <a:ext cx="11987299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9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8D775-2540-C30B-5375-BC60597E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2827-03E3-9686-1934-78BB110C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2</a:t>
            </a:r>
            <a:r>
              <a:rPr lang="en-US" b="1" dirty="0"/>
              <a:t>. </a:t>
            </a:r>
            <a:r>
              <a:rPr lang="el-GR" b="1" dirty="0"/>
              <a:t>Δημιουργία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A352A-210C-0050-742E-BA33AA47436E}"/>
              </a:ext>
            </a:extLst>
          </p:cNvPr>
          <p:cNvSpPr txBox="1"/>
          <p:nvPr/>
        </p:nvSpPr>
        <p:spPr>
          <a:xfrm>
            <a:off x="320842" y="1213087"/>
            <a:ext cx="11032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>
                <a:solidFill>
                  <a:srgbClr val="FF0000"/>
                </a:solidFill>
              </a:rPr>
              <a:t>Προαιρετικά: </a:t>
            </a:r>
            <a:r>
              <a:rPr lang="el-GR" sz="2400" b="1" dirty="0"/>
              <a:t>Εάν επιθυμείτε να ορίσετε κάποιον Αναπληρωτή Υπεύθυνο για το Φορέα, μπορείτε να επιλέξετε τον σύνδεσμο «Για την εισαγωγή Αναπληρωτή Υπεύθυνου πατήστε εδώ» ώστε να εμφανιστεί η αντίστοιχη φόρμα.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90548-9A95-CCE4-FBA2-BEB016BC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1" y="3894321"/>
            <a:ext cx="11972057" cy="2179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8109C4-AE37-2472-DCAC-CED7E1B781CF}"/>
              </a:ext>
            </a:extLst>
          </p:cNvPr>
          <p:cNvSpPr txBox="1"/>
          <p:nvPr/>
        </p:nvSpPr>
        <p:spPr>
          <a:xfrm>
            <a:off x="109970" y="2556022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u="sng" dirty="0">
                <a:solidFill>
                  <a:srgbClr val="0000FF"/>
                </a:solidFill>
                <a:effectLst/>
                <a:latin typeface="Helvetica Neue"/>
              </a:rPr>
              <a:t>Για την εισαγωγή Αναπληρωτή Υπεύθυνου πατήστε εδώ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47C27-F1F5-9187-823F-3A0B79C9A47A}"/>
              </a:ext>
            </a:extLst>
          </p:cNvPr>
          <p:cNvSpPr txBox="1"/>
          <p:nvPr/>
        </p:nvSpPr>
        <p:spPr>
          <a:xfrm>
            <a:off x="-319" y="3055894"/>
            <a:ext cx="11972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Συμπληρώστε τα στοιχεία στη φόρμα: Στοιχεία Αναπληρωτή Υπευθύνου του Φορέα για το σύστημα Άτλας </a:t>
            </a:r>
          </a:p>
        </p:txBody>
      </p:sp>
    </p:spTree>
    <p:extLst>
      <p:ext uri="{BB962C8B-B14F-4D97-AF65-F5344CB8AC3E}">
        <p14:creationId xmlns:p14="http://schemas.microsoft.com/office/powerpoint/2010/main" val="212928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6FCB6-9E2D-F1F6-98FB-5412B256E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FB75-D164-A086-B146-C330427D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733731"/>
          </a:xfrm>
        </p:spPr>
        <p:txBody>
          <a:bodyPr/>
          <a:lstStyle/>
          <a:p>
            <a:pPr algn="ctr"/>
            <a:r>
              <a:rPr lang="el-GR" b="1" dirty="0"/>
              <a:t>2</a:t>
            </a:r>
            <a:r>
              <a:rPr lang="en-US" b="1" dirty="0"/>
              <a:t>. </a:t>
            </a:r>
            <a:r>
              <a:rPr lang="el-GR" b="1" dirty="0"/>
              <a:t>Δημιουργία Λογαριασμού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8712D-5B1E-C792-39B3-82CE6F8E31B1}"/>
              </a:ext>
            </a:extLst>
          </p:cNvPr>
          <p:cNvSpPr txBox="1"/>
          <p:nvPr/>
        </p:nvSpPr>
        <p:spPr>
          <a:xfrm>
            <a:off x="838200" y="1213087"/>
            <a:ext cx="1051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>
                <a:solidFill>
                  <a:srgbClr val="FF0000"/>
                </a:solidFill>
              </a:rPr>
              <a:t>Προαιρετικά: </a:t>
            </a:r>
            <a:r>
              <a:rPr lang="el-GR" sz="2400" b="1" dirty="0"/>
              <a:t>Συμπληρώστε τα στοιχεία στη φόρμα:</a:t>
            </a:r>
          </a:p>
          <a:p>
            <a:pPr algn="ctr"/>
            <a:r>
              <a:rPr lang="el-GR" sz="2400" b="1" dirty="0"/>
              <a:t>Τομέας Δραστηριότητας</a:t>
            </a:r>
          </a:p>
          <a:p>
            <a:pPr algn="ctr"/>
            <a:r>
              <a:rPr lang="el-GR" sz="2400" dirty="0"/>
              <a:t>(</a:t>
            </a:r>
            <a:r>
              <a:rPr lang="el-GR" sz="2400" i="1" dirty="0"/>
              <a:t>Δίνεται η δυνατότητα περιγραφής, με σύντομο τρόπο, τόσο του Φορέα, όσο και του πεδίου δραστηριότητας όπου εντάσσεται.)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69BCE-8B19-B191-1FD9-204ADDBB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3" y="3052417"/>
            <a:ext cx="11941575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764</Words>
  <Application>Microsoft Office PowerPoint</Application>
  <PresentationFormat>Ευρεία οθόνη</PresentationFormat>
  <Paragraphs>68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Helvetica Neue</vt:lpstr>
      <vt:lpstr>Office Theme</vt:lpstr>
      <vt:lpstr>Παρουσίαση του PowerPoint</vt:lpstr>
      <vt:lpstr>1. Είσοδος στην Πλατφόρμα</vt:lpstr>
      <vt:lpstr>2. Δημιουργία Λογαριασμού</vt:lpstr>
      <vt:lpstr>2. Δημιουργία Λογαριασμού</vt:lpstr>
      <vt:lpstr>2. Δημιουργία Λογαριασμού</vt:lpstr>
      <vt:lpstr>2. Δημιουργία Λογαριασμού</vt:lpstr>
      <vt:lpstr>2. Δημιουργία Λογαριασμού</vt:lpstr>
      <vt:lpstr>2. Δημιουργία Λογαριασμού</vt:lpstr>
      <vt:lpstr>2. Δημιουργία Λογαριασμού</vt:lpstr>
      <vt:lpstr>2. Δημιουργία Λογαριασμού</vt:lpstr>
      <vt:lpstr>2. Δημιουργία Λογαριασμού</vt:lpstr>
      <vt:lpstr>2. Δημιουργία Λογαριασμού</vt:lpstr>
      <vt:lpstr>3. Ενεργοποίηση Λογαριασμού</vt:lpstr>
      <vt:lpstr>3. Ενεργοποίηση Λογαριασμού</vt:lpstr>
      <vt:lpstr>4. Πιστοποίηση Λογαριασμού μέσω taxisnet</vt:lpstr>
      <vt:lpstr>4. Πιστοποίηση Λογαριασμού μέσω taxisnet</vt:lpstr>
      <vt:lpstr>5. Προσθήκη Θέσης Πρακτικής Άσκησης </vt:lpstr>
      <vt:lpstr>5. Προσθήκη Θέσης Πρακτικής Άσκησης </vt:lpstr>
      <vt:lpstr>5. Προσθήκη Θέσης Πρακτικής Άσκησης </vt:lpstr>
      <vt:lpstr>5. Προσθήκη Θέσης Πρακτικής Άσκησης </vt:lpstr>
      <vt:lpstr>5. Προσθήκη Θέσης Πρακτικής Άσκησης </vt:lpstr>
      <vt:lpstr>5. Προσθήκη Θέσης Πρακτικής Άσκησης </vt:lpstr>
      <vt:lpstr>5. Προσθήκη Θέσης Πρακτικής Άσκησης </vt:lpstr>
      <vt:lpstr>5. Προσθήκη Θέσης Πρακτικής Άσκησης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Persefoni Avramidou</dc:creator>
  <cp:lastModifiedBy>panagiotis kassianidis</cp:lastModifiedBy>
  <cp:revision>2</cp:revision>
  <cp:lastPrinted>2024-11-19T11:32:48Z</cp:lastPrinted>
  <dcterms:created xsi:type="dcterms:W3CDTF">2024-11-18T18:46:36Z</dcterms:created>
  <dcterms:modified xsi:type="dcterms:W3CDTF">2024-11-19T11:43:14Z</dcterms:modified>
</cp:coreProperties>
</file>